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84" d="100"/>
          <a:sy n="84" d="100"/>
        </p:scale>
        <p:origin x="85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19569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hyperlink" Target="https://github.com/chithira-vinod"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ithira-vinod/Applied_DataScience_Capstone/blob/main/EDA%20with%20SQL-checkpoint.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chithira-vinod/Applied_DataScience_Capstone/blob/main/Data%20Collection%20Api%20.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ithira-vinod/Applied_DataScience_Capstone/blob/main/Data%20Collection%20with%20Web%20Scraping.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36AF9D-A911-994B-90EA-013D4CDA5604}"/>
                  </a:ext>
                </a:extLst>
              </p:cNvPr>
              <p:cNvSpPr txBox="1"/>
              <p:nvPr/>
            </p:nvSpPr>
            <p:spPr>
              <a:xfrm>
                <a:off x="889820" y="5257842"/>
                <a:ext cx="2328868"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Chithira Vinod</a:t>
                </a:r>
              </a:p>
              <a:p>
                <a14:m>
                  <m:oMath xmlns:m="http://schemas.openxmlformats.org/officeDocument/2006/math">
                    <m:r>
                      <m:rPr>
                        <m:nor/>
                      </m:rPr>
                      <a:rPr lang="en-US" dirty="0" smtClean="0">
                        <a:solidFill>
                          <a:schemeClr val="bg2"/>
                        </a:solidFill>
                        <a:latin typeface="Cambria Math" panose="02040503050406030204" pitchFamily="18" charset="0"/>
                        <a:ea typeface="SF Pro" pitchFamily="2" charset="0"/>
                        <a:cs typeface="SF Pro" pitchFamily="2" charset="0"/>
                      </a:rPr>
                      <m:t>2</m:t>
                    </m:r>
                    <m:r>
                      <m:rPr>
                        <m:nor/>
                      </m:rPr>
                      <a:rPr lang="en-US" b="0" i="0" dirty="0" smtClean="0">
                        <a:solidFill>
                          <a:schemeClr val="bg2"/>
                        </a:solidFill>
                        <a:latin typeface="Cambria Math" panose="02040503050406030204" pitchFamily="18" charset="0"/>
                        <a:ea typeface="SF Pro" pitchFamily="2" charset="0"/>
                        <a:cs typeface="SF Pro" pitchFamily="2" charset="0"/>
                      </a:rPr>
                      <m:t>3</m:t>
                    </m:r>
                  </m:oMath>
                </a14:m>
                <a:r>
                  <a:rPr lang="en-US" baseline="30000" dirty="0" err="1">
                    <a:solidFill>
                      <a:schemeClr val="bg2"/>
                    </a:solidFill>
                    <a:latin typeface="Abadi" panose="020B0604020104020204" pitchFamily="34" charset="0"/>
                    <a:ea typeface="SF Pro" pitchFamily="2" charset="0"/>
                    <a:cs typeface="SF Pro" pitchFamily="2" charset="0"/>
                  </a:rPr>
                  <a:t>rd</a:t>
                </a:r>
                <a:r>
                  <a:rPr lang="en-US" baseline="30000" dirty="0">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June 2023</a:t>
                </a:r>
              </a:p>
              <a:p>
                <a:endParaRPr lang="en-US" dirty="0">
                  <a:solidFill>
                    <a:schemeClr val="bg2"/>
                  </a:solidFill>
                  <a:latin typeface="Abadi" panose="020B0604020104020204" pitchFamily="34" charset="0"/>
                  <a:ea typeface="SF Pro" pitchFamily="2" charset="0"/>
                  <a:cs typeface="SF Pro" pitchFamily="2" charset="0"/>
                </a:endParaRPr>
              </a:p>
            </p:txBody>
          </p:sp>
        </mc:Choice>
        <mc:Fallback>
          <p:sp>
            <p:nvSpPr>
              <p:cNvPr id="6" name="TextBox 5">
                <a:extLst>
                  <a:ext uri="{FF2B5EF4-FFF2-40B4-BE49-F238E27FC236}">
                    <a16:creationId xmlns:a16="http://schemas.microsoft.com/office/drawing/2014/main" id="{2C36AF9D-A911-994B-90EA-013D4CDA5604}"/>
                  </a:ext>
                </a:extLst>
              </p:cNvPr>
              <p:cNvSpPr txBox="1">
                <a:spLocks noRot="1" noChangeAspect="1" noMove="1" noResize="1" noEditPoints="1" noAdjustHandles="1" noChangeArrowheads="1" noChangeShapeType="1" noTextEdit="1"/>
              </p:cNvSpPr>
              <p:nvPr/>
            </p:nvSpPr>
            <p:spPr>
              <a:xfrm>
                <a:off x="889820" y="5257842"/>
                <a:ext cx="2328868" cy="923330"/>
              </a:xfrm>
              <a:prstGeom prst="rect">
                <a:avLst/>
              </a:prstGeom>
              <a:blipFill>
                <a:blip r:embed="rId3"/>
                <a:stretch>
                  <a:fillRect l="-2356" t="-3974"/>
                </a:stretch>
              </a:blipFill>
            </p:spPr>
            <p:txBody>
              <a:bodyPr/>
              <a:lstStyle/>
              <a:p>
                <a:r>
                  <a:rPr lang="en-IN">
                    <a:noFill/>
                  </a:rPr>
                  <a:t> </a:t>
                </a:r>
              </a:p>
            </p:txBody>
          </p:sp>
        </mc:Fallback>
      </mc:AlternateContent>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E57DBDFC-FE5A-46C5-A07E-A408EA8C3BE2}"/>
              </a:ext>
            </a:extLst>
          </p:cNvPr>
          <p:cNvSpPr txBox="1"/>
          <p:nvPr/>
        </p:nvSpPr>
        <p:spPr>
          <a:xfrm>
            <a:off x="889820" y="5811840"/>
            <a:ext cx="3328416" cy="369332"/>
          </a:xfrm>
          <a:prstGeom prst="rect">
            <a:avLst/>
          </a:prstGeom>
          <a:noFill/>
        </p:spPr>
        <p:txBody>
          <a:bodyPr wrap="square" rtlCol="0">
            <a:spAutoFit/>
          </a:bodyPr>
          <a:lstStyle/>
          <a:p>
            <a:r>
              <a:rPr lang="en-IN" dirty="0">
                <a:solidFill>
                  <a:schemeClr val="bg1"/>
                </a:solidFill>
                <a:hlinkClick r:id="rId5">
                  <a:extLst>
                    <a:ext uri="{A12FA001-AC4F-418D-AE19-62706E023703}">
                      <ahyp:hlinkClr xmlns:ahyp="http://schemas.microsoft.com/office/drawing/2018/hyperlinkcolor" val="tx"/>
                    </a:ext>
                  </a:extLst>
                </a:hlinkClick>
              </a:rPr>
              <a:t>https://github.com/chithira-vinod</a:t>
            </a:r>
            <a:endParaRPr lang="en-IN" dirty="0">
              <a:solidFill>
                <a:schemeClr val="bg1"/>
              </a:solidFill>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https://github.com/chithira-vinod/Applied_DataScience_Capstone/blob/main/Data%20Wrangling%20Lab.ipyb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en-US" sz="2200" dirty="0">
                <a:solidFill>
                  <a:srgbClr val="1C7DDB"/>
                </a:solidFill>
                <a:latin typeface="Abadi" panose="020B0604020104020204" pitchFamily="34" charset="0"/>
              </a:rPr>
              <a:t> https://github.com/chithira-vinod/Applied_DataScience_Capstone/blob/main/EDA%20with%20Visualization-checkpoint.ipynb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578"/>
            <a:ext cx="9745589" cy="492777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https://github.com/chithira-vinod/Applied_DataScience_Capstone/blob/main/EDA%20with%20SQL-checkpoint.ipynb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https://github.com/chithira-vinod/Applied_DataScience_Capstone/blob/main/Folium%20Lab.ipynb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https://github.com/chithira-vinod/Applied_DataScience_Capstone/blob/main/spaceX%20ML%20prediction%20lab.ipynb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https://github.com/chithira-vinod/Applied_DataScience_Capstone/blob/main/Data%20Collection%20Api%20.ipynb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5"/>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https://github.com/chithira-vinod/Applied_DataScience_Capstone/blob/main/Data%20Collection%20with%20Web%20Scraping.ipynb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1369</TotalTime>
  <Words>1832</Words>
  <Application>Microsoft Office PowerPoint</Application>
  <PresentationFormat>Widescreen</PresentationFormat>
  <Paragraphs>209</Paragraphs>
  <Slides>46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Cambria Math</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Chithira Vinod</cp:lastModifiedBy>
  <cp:revision>202</cp:revision>
  <dcterms:created xsi:type="dcterms:W3CDTF">2021-04-29T18:58:34Z</dcterms:created>
  <dcterms:modified xsi:type="dcterms:W3CDTF">2023-06-24T11:03:53Z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